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sldIdLst>
    <p:sldId id="258" r:id="rId5"/>
    <p:sldId id="261" r:id="rId6"/>
    <p:sldId id="259" r:id="rId7"/>
    <p:sldId id="260" r:id="rId8"/>
  </p:sldIdLst>
  <p:sldSz cx="12192000" cy="6858000"/>
  <p:notesSz cx="6858000" cy="9144000"/>
  <p:embeddedFontLst>
    <p:embeddedFont>
      <p:font typeface="Lato" panose="020F0502020204030203" pitchFamily="34" charset="0"/>
      <p:regular r:id="rId9"/>
      <p:bold r:id="rId10"/>
      <p:italic r:id="rId11"/>
      <p:boldItalic r:id="rId12"/>
    </p:embeddedFont>
    <p:embeddedFont>
      <p:font typeface="Lato Black" panose="020F0502020204030203" pitchFamily="34" charset="0"/>
      <p:bold r:id="rId13"/>
      <p:italic r:id="rId14"/>
      <p:boldItalic r:id="rId15"/>
    </p:embeddedFont>
    <p:embeddedFont>
      <p:font typeface="Lato Heavy" panose="020B0604020202020204" charset="0"/>
      <p:bold r:id="rId16"/>
      <p:italic r:id="rId17"/>
    </p:embeddedFont>
    <p:embeddedFont>
      <p:font typeface="Lato Semibold" panose="020F0502020204030203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en Chan" initials="KC" lastIdx="1" clrIdx="0">
    <p:extLst>
      <p:ext uri="{19B8F6BF-5375-455C-9EA6-DF929625EA0E}">
        <p15:presenceInfo xmlns:p15="http://schemas.microsoft.com/office/powerpoint/2012/main" userId="S::karen_chan@worldvision.ca::941e7dc9-f86f-448c-8a6d-66b73fe3af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6B00"/>
    <a:srgbClr val="00ACCA"/>
    <a:srgbClr val="E760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89"/>
    <p:restoredTop sz="96296"/>
  </p:normalViewPr>
  <p:slideViewPr>
    <p:cSldViewPr snapToGrid="0" snapToObjects="1">
      <p:cViewPr>
        <p:scale>
          <a:sx n="180" d="100"/>
          <a:sy n="180" d="100"/>
        </p:scale>
        <p:origin x="1704" y="9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13.fntdata"/><Relationship Id="rId7" Type="http://schemas.openxmlformats.org/officeDocument/2006/relationships/slide" Target="slides/slide3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3.fntdata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font" Target="fonts/font7.fntdata"/><Relationship Id="rId23" Type="http://schemas.openxmlformats.org/officeDocument/2006/relationships/presProps" Target="presProp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Master" Target="slideMasters/slideMaster1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3C843-6EB0-834C-B560-828253C7B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CD967B-6562-D549-8108-C269C08FB9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FE024B-1A37-054C-9177-8E22257A4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D108-0044-5A4C-91BB-77F1FFF1E35C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B72DF-818B-4C49-85EE-5496FE124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56553-8B6D-104A-830A-1940DF1CD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ACD44-921A-174B-B3B6-113657271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598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9FFDC-EA8C-134C-A155-CA0AC0AA4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8715CE-238B-2B49-966F-A26A1A8058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6AF8A-5CAF-BB47-9B7D-58E7CB7F7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D108-0044-5A4C-91BB-77F1FFF1E35C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851005-F74B-B848-A70D-BD14D4105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37F32-FD8C-E044-B000-E401B38B3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ACD44-921A-174B-B3B6-113657271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332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F8602E-30AF-824A-A66B-B07F5E1049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2ED528-4197-5F40-AD50-98408C5E75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2B8C5-862C-AA47-A3A8-0D50F6F12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D108-0044-5A4C-91BB-77F1FFF1E35C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488042-18DE-F141-BDA2-858BE6780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A6204-9CF6-3040-95F4-3A08EBFD9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ACD44-921A-174B-B3B6-113657271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963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32F92-411A-8F4D-915D-88AF5884A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0B5B5-14EE-C747-AA52-382C047580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D8714-0C03-DF4E-8D5F-D873182D3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D108-0044-5A4C-91BB-77F1FFF1E35C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D914E6-DF65-F343-8C99-F2D07B595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DE76F7-67C2-5345-A5B1-1143CE666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ACD44-921A-174B-B3B6-113657271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255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60542-8649-8246-B86C-E73DFF090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204819-B8D8-8C45-B6E5-DAB1D59EB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306C06-84B2-C046-9EA2-153FA91E8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D108-0044-5A4C-91BB-77F1FFF1E35C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936483-6C01-CE48-8169-3C30A2740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403FC9-E67F-CB44-8962-702DF3645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ACD44-921A-174B-B3B6-113657271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570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9EFDF-2AEF-2F4C-A771-B63A9D33E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7DD2F-45C3-414A-9DA6-B9D9530AAA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22D421-0BAC-D245-B100-4E7AABCEE2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189A7A-60E0-7B44-B19A-C7CE1D2CD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D108-0044-5A4C-91BB-77F1FFF1E35C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E0D45A-5FCC-CD4F-9F35-F6306A203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C5C994-0C38-6949-9C87-CD4115C17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ACD44-921A-174B-B3B6-113657271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793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3A470-B302-EB4D-9ED9-9EA9810E6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947E78-32F5-784E-9191-0E7CCCAA2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DB02AA-1CA4-8B47-B0F4-3A620C0BA3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F70F4B-F60F-F64D-86ED-B37F92E3E7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6D3AE9-AFC3-5346-8CC5-33E0C09336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9272A1-D0E0-474E-A7E0-AC518A887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D108-0044-5A4C-91BB-77F1FFF1E35C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DF4D50-CD50-9F45-A153-2332D53C2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7A0A51-C27F-934B-B8D5-610A640E9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ACD44-921A-174B-B3B6-113657271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661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F4710-EBE5-1E49-A88E-6DEBC300A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29F669-B326-FC48-958A-7E5EDCE2D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D108-0044-5A4C-91BB-77F1FFF1E35C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7A044E-FC2C-824E-900C-21FA7A1F7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F7D8C5-1619-3F4B-B31A-7408981C4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ACD44-921A-174B-B3B6-113657271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665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4FC8D8-F1D3-BC4D-B505-47CDACCB0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D108-0044-5A4C-91BB-77F1FFF1E35C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384583-B6C0-C649-A3FF-29DB931D6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00E71-40A2-EE45-8D40-B7F8FBEC9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ACD44-921A-174B-B3B6-113657271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717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1158E-11E4-FD4C-A54C-189FE086E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64856-85F0-B647-A452-147E3CB99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02196E-0D0D-E247-A4A0-727A47B8AB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A0AC2A-D636-D045-A9D5-63F50164A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D108-0044-5A4C-91BB-77F1FFF1E35C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968B72-1DF9-D242-9B3C-1C27FDF8E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E42EC5-7480-ED41-AC98-F3CC5F840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ACD44-921A-174B-B3B6-113657271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360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C18CD-E1ED-E647-8149-CCCA6B71B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6BC747-597B-8A46-A7E1-D8CCDB9B04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E3CFB6-98A4-8F45-BD03-7A54E29007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84ABDD-8DB2-C646-B522-CECACD9B5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D108-0044-5A4C-91BB-77F1FFF1E35C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46D7-E171-C349-ACF9-525098FB8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F65071-40A8-8346-B8CA-697A58529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ACD44-921A-174B-B3B6-113657271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174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D43E41-CC63-8A4D-B418-28912AD30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C62E6D-1422-D348-9931-F13986768B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8466D-CCEA-C441-8FB2-C8CA9F1654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082D108-0044-5A4C-91BB-77F1FFF1E35C}" type="datetimeFigureOut">
              <a:rPr lang="en-US" smtClean="0"/>
              <a:pPr/>
              <a:t>3/13/2024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7BD3BC-2661-174B-89D2-B8227D4097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2ABD00-32DA-CC45-AC80-4D3E3041A1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38DACD44-921A-174B-B3B6-1136572717B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229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30F4FA-D06C-2942-B450-6910081026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730" y="185979"/>
            <a:ext cx="7493429" cy="49362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F65BB2-2ECB-0844-990F-599CE0A1A4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2577" y="594975"/>
            <a:ext cx="2278248" cy="5957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299C3D-ED34-374A-B471-7BDE6C00CBD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747" y="1565328"/>
            <a:ext cx="2073974" cy="27402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8DDD7D0-3A8B-234D-A95A-51678823B0C1}"/>
              </a:ext>
            </a:extLst>
          </p:cNvPr>
          <p:cNvSpPr/>
          <p:nvPr/>
        </p:nvSpPr>
        <p:spPr>
          <a:xfrm>
            <a:off x="191959" y="5123898"/>
            <a:ext cx="7495200" cy="1542081"/>
          </a:xfrm>
          <a:prstGeom prst="rect">
            <a:avLst/>
          </a:prstGeom>
          <a:solidFill>
            <a:srgbClr val="FF6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" panose="020F0502020204030203" pitchFamily="34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0F4E12-8DC6-394C-80C5-508947C667DE}"/>
              </a:ext>
            </a:extLst>
          </p:cNvPr>
          <p:cNvSpPr/>
          <p:nvPr/>
        </p:nvSpPr>
        <p:spPr>
          <a:xfrm>
            <a:off x="7679410" y="185980"/>
            <a:ext cx="201478" cy="4943959"/>
          </a:xfrm>
          <a:prstGeom prst="rect">
            <a:avLst/>
          </a:prstGeom>
          <a:solidFill>
            <a:srgbClr val="00A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" panose="020F05020202040302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1AAE2F-5824-2C46-962F-6AFBEC73DE32}"/>
              </a:ext>
            </a:extLst>
          </p:cNvPr>
          <p:cNvSpPr txBox="1"/>
          <p:nvPr/>
        </p:nvSpPr>
        <p:spPr>
          <a:xfrm>
            <a:off x="8107551" y="1664559"/>
            <a:ext cx="3516178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400" b="1" dirty="0">
                <a:solidFill>
                  <a:srgbClr val="F47827"/>
                </a:solidFill>
                <a:effectLst/>
                <a:latin typeface="Lato Black" panose="020F0502020204030203" pitchFamily="34" charset="77"/>
              </a:rPr>
              <a:t>EVERY STEP YOU TAKE IS ONE THEY WON’T HAVE TO.</a:t>
            </a:r>
            <a:r>
              <a:rPr lang="en-CA" sz="2400" baseline="25000" dirty="0">
                <a:solidFill>
                  <a:srgbClr val="F47827"/>
                </a:solidFill>
                <a:effectLst/>
                <a:latin typeface="Lato" panose="020F0502020204030203" pitchFamily="34" charset="77"/>
              </a:rPr>
              <a:t>™</a:t>
            </a:r>
          </a:p>
          <a:p>
            <a:pPr>
              <a:spcBef>
                <a:spcPts val="1600"/>
              </a:spcBef>
              <a:spcAft>
                <a:spcPts val="800"/>
              </a:spcAft>
            </a:pPr>
            <a:r>
              <a:rPr lang="en-CA" sz="1600" b="1" dirty="0">
                <a:effectLst/>
                <a:latin typeface="Lato" panose="020F0502020204030203" pitchFamily="34" charset="77"/>
              </a:rPr>
              <a:t>Why 6K? </a:t>
            </a:r>
            <a:r>
              <a:rPr lang="en-CA" sz="1600" dirty="0">
                <a:effectLst/>
                <a:latin typeface="Lato" panose="020F0502020204030203" pitchFamily="34" charset="77"/>
              </a:rPr>
              <a:t>It’s the average distance people in the developing world walk for water every day.</a:t>
            </a:r>
          </a:p>
          <a:p>
            <a:pPr>
              <a:spcAft>
                <a:spcPts val="800"/>
              </a:spcAft>
            </a:pPr>
            <a:r>
              <a:rPr lang="en-CA" sz="1600" dirty="0">
                <a:effectLst/>
                <a:latin typeface="Lato" panose="020F0502020204030203" pitchFamily="34" charset="77"/>
              </a:rPr>
              <a:t>When you cross the finish line, you’ll help change the lives of women and children by helping to free them from a life spent collecting dirty water.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52F344-7850-1648-8BEB-45F2641A026A}"/>
              </a:ext>
            </a:extLst>
          </p:cNvPr>
          <p:cNvSpPr txBox="1"/>
          <p:nvPr/>
        </p:nvSpPr>
        <p:spPr>
          <a:xfrm>
            <a:off x="9220566" y="5432434"/>
            <a:ext cx="29714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dirty="0">
                <a:solidFill>
                  <a:srgbClr val="333232"/>
                </a:solidFill>
                <a:effectLst/>
                <a:latin typeface="Lato" panose="020F0502020204030203" pitchFamily="34" charset="77"/>
              </a:rPr>
              <a:t>Register today at </a:t>
            </a:r>
            <a:br>
              <a:rPr lang="en-CA" b="1" dirty="0">
                <a:solidFill>
                  <a:srgbClr val="000000"/>
                </a:solidFill>
                <a:effectLst/>
                <a:latin typeface="Lato" panose="020F0502020204030203" pitchFamily="34" charset="77"/>
              </a:rPr>
            </a:br>
            <a:r>
              <a:rPr lang="en-CA" b="1" dirty="0" err="1">
                <a:solidFill>
                  <a:srgbClr val="F47827"/>
                </a:solidFill>
                <a:effectLst/>
                <a:latin typeface="Lato Black" panose="020F0502020204030203" pitchFamily="34" charset="77"/>
              </a:rPr>
              <a:t>worldvision.ca</a:t>
            </a:r>
            <a:r>
              <a:rPr lang="en-CA" b="1" dirty="0">
                <a:solidFill>
                  <a:srgbClr val="F47827"/>
                </a:solidFill>
                <a:effectLst/>
                <a:latin typeface="Lato Black" panose="020F0502020204030203" pitchFamily="34" charset="77"/>
              </a:rPr>
              <a:t>/global6k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2C7E4DC-7F38-704D-A03C-588DEB42BC21}"/>
              </a:ext>
            </a:extLst>
          </p:cNvPr>
          <p:cNvSpPr/>
          <p:nvPr/>
        </p:nvSpPr>
        <p:spPr>
          <a:xfrm>
            <a:off x="689674" y="5399299"/>
            <a:ext cx="3204000" cy="451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000" b="1" dirty="0">
                <a:solidFill>
                  <a:srgbClr val="FF6B00"/>
                </a:solidFill>
                <a:latin typeface="Lato Semibold" panose="020F0502020204030203" pitchFamily="34" charset="77"/>
              </a:rPr>
              <a:t>DATE &amp; TIME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BE2D475-71F9-9146-B929-53C7EF5DDCF6}"/>
              </a:ext>
            </a:extLst>
          </p:cNvPr>
          <p:cNvSpPr/>
          <p:nvPr/>
        </p:nvSpPr>
        <p:spPr>
          <a:xfrm>
            <a:off x="689673" y="5941531"/>
            <a:ext cx="6480000" cy="451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000" b="1" dirty="0">
                <a:solidFill>
                  <a:srgbClr val="FF6B00"/>
                </a:solidFill>
                <a:latin typeface="Lato Semibold" panose="020F0502020204030203" pitchFamily="34" charset="77"/>
              </a:rPr>
              <a:t>LOCATION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BC5E81A-6041-8843-AC38-C15678E7B0D7}"/>
              </a:ext>
            </a:extLst>
          </p:cNvPr>
          <p:cNvSpPr txBox="1"/>
          <p:nvPr/>
        </p:nvSpPr>
        <p:spPr>
          <a:xfrm>
            <a:off x="1573083" y="5424899"/>
            <a:ext cx="22162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Lato" panose="020F0502020204030203" pitchFamily="34" charset="77"/>
              </a:rPr>
              <a:t>Insert date here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9184F0-0879-874B-8426-C30D0CA848B7}"/>
              </a:ext>
            </a:extLst>
          </p:cNvPr>
          <p:cNvSpPr txBox="1"/>
          <p:nvPr/>
        </p:nvSpPr>
        <p:spPr>
          <a:xfrm>
            <a:off x="1573083" y="5967131"/>
            <a:ext cx="5091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Lato" panose="020F0502020204030203" pitchFamily="34" charset="77"/>
              </a:rPr>
              <a:t>Insert location here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D444991-2DBB-3B47-BB5A-21D25A84AC62}"/>
              </a:ext>
            </a:extLst>
          </p:cNvPr>
          <p:cNvSpPr/>
          <p:nvPr/>
        </p:nvSpPr>
        <p:spPr>
          <a:xfrm>
            <a:off x="3965673" y="5399299"/>
            <a:ext cx="3204000" cy="451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000" dirty="0">
                <a:solidFill>
                  <a:srgbClr val="FF6B00"/>
                </a:solidFill>
                <a:latin typeface="Lato" panose="020F0502020204030203" pitchFamily="34" charset="77"/>
              </a:rPr>
              <a:t>TEAM NAME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EF8D29D-1696-F048-9796-934E3F5ACC53}"/>
              </a:ext>
            </a:extLst>
          </p:cNvPr>
          <p:cNvSpPr txBox="1"/>
          <p:nvPr/>
        </p:nvSpPr>
        <p:spPr>
          <a:xfrm>
            <a:off x="4803671" y="5424899"/>
            <a:ext cx="22162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Lato" panose="020F0502020204030203" pitchFamily="34" charset="77"/>
              </a:rPr>
              <a:t>Insert name here</a:t>
            </a:r>
          </a:p>
        </p:txBody>
      </p:sp>
      <p:pic>
        <p:nvPicPr>
          <p:cNvPr id="19" name="Picture 17">
            <a:extLst>
              <a:ext uri="{FF2B5EF4-FFF2-40B4-BE49-F238E27FC236}">
                <a16:creationId xmlns:a16="http://schemas.microsoft.com/office/drawing/2014/main" id="{F2DCBC4E-1C13-664B-82A3-62629C68A7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159318" y="5253926"/>
            <a:ext cx="1067361" cy="106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323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324D50A-FFF9-8240-9C0D-A594A65229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339" r="179" b="-525"/>
          <a:stretch/>
        </p:blipFill>
        <p:spPr>
          <a:xfrm>
            <a:off x="191958" y="185980"/>
            <a:ext cx="7490989" cy="50121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8DDD7D0-3A8B-234D-A95A-51678823B0C1}"/>
              </a:ext>
            </a:extLst>
          </p:cNvPr>
          <p:cNvSpPr/>
          <p:nvPr/>
        </p:nvSpPr>
        <p:spPr>
          <a:xfrm>
            <a:off x="191959" y="5123898"/>
            <a:ext cx="7495200" cy="1542081"/>
          </a:xfrm>
          <a:prstGeom prst="rect">
            <a:avLst/>
          </a:prstGeom>
          <a:solidFill>
            <a:srgbClr val="FF6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" panose="020F0502020204030203" pitchFamily="34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0F4E12-8DC6-394C-80C5-508947C667DE}"/>
              </a:ext>
            </a:extLst>
          </p:cNvPr>
          <p:cNvSpPr/>
          <p:nvPr/>
        </p:nvSpPr>
        <p:spPr>
          <a:xfrm>
            <a:off x="7679410" y="185980"/>
            <a:ext cx="201478" cy="4943959"/>
          </a:xfrm>
          <a:prstGeom prst="rect">
            <a:avLst/>
          </a:prstGeom>
          <a:solidFill>
            <a:srgbClr val="00A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" panose="020F05020202040302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1AAE2F-5824-2C46-962F-6AFBEC73DE32}"/>
              </a:ext>
            </a:extLst>
          </p:cNvPr>
          <p:cNvSpPr txBox="1"/>
          <p:nvPr/>
        </p:nvSpPr>
        <p:spPr>
          <a:xfrm>
            <a:off x="8107551" y="1664559"/>
            <a:ext cx="3516178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400" b="1" dirty="0">
                <a:solidFill>
                  <a:srgbClr val="F47827"/>
                </a:solidFill>
                <a:effectLst/>
                <a:latin typeface="Lato Black" panose="020F0502020204030203" pitchFamily="34" charset="77"/>
              </a:rPr>
              <a:t>EVERY STEP YOU TAKE IS ONE THEY WON’T HAVE TO.</a:t>
            </a:r>
            <a:r>
              <a:rPr lang="en-CA" sz="2400" baseline="25000" dirty="0">
                <a:solidFill>
                  <a:srgbClr val="F47827"/>
                </a:solidFill>
                <a:effectLst/>
                <a:latin typeface="Lato" panose="020F0502020204030203" pitchFamily="34" charset="77"/>
              </a:rPr>
              <a:t>™</a:t>
            </a:r>
          </a:p>
          <a:p>
            <a:pPr>
              <a:spcBef>
                <a:spcPts val="1600"/>
              </a:spcBef>
              <a:spcAft>
                <a:spcPts val="800"/>
              </a:spcAft>
            </a:pPr>
            <a:r>
              <a:rPr lang="en-CA" sz="1600" b="1" dirty="0">
                <a:effectLst/>
                <a:latin typeface="Lato" panose="020F0502020204030203" pitchFamily="34" charset="77"/>
              </a:rPr>
              <a:t>Why 6K? </a:t>
            </a:r>
            <a:r>
              <a:rPr lang="en-CA" sz="1600" dirty="0">
                <a:effectLst/>
                <a:latin typeface="Lato" panose="020F0502020204030203" pitchFamily="34" charset="77"/>
              </a:rPr>
              <a:t>It’s the average distance people in the developing world walk for water every day.</a:t>
            </a:r>
          </a:p>
          <a:p>
            <a:pPr>
              <a:spcAft>
                <a:spcPts val="800"/>
              </a:spcAft>
            </a:pPr>
            <a:r>
              <a:rPr lang="en-CA" sz="1600" dirty="0">
                <a:effectLst/>
                <a:latin typeface="Lato" panose="020F0502020204030203" pitchFamily="34" charset="77"/>
              </a:rPr>
              <a:t>When you cross the finish line, you’ll help change the lives of women and children by helping to free them from a life spent collecting dirty water.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ADA3E3-150F-8241-B06A-9CBD8DFC8FA9}"/>
              </a:ext>
            </a:extLst>
          </p:cNvPr>
          <p:cNvSpPr/>
          <p:nvPr/>
        </p:nvSpPr>
        <p:spPr>
          <a:xfrm>
            <a:off x="193728" y="195919"/>
            <a:ext cx="3727343" cy="4936210"/>
          </a:xfrm>
          <a:prstGeom prst="rect">
            <a:avLst/>
          </a:prstGeom>
          <a:gradFill flip="none" rotWithShape="1">
            <a:gsLst>
              <a:gs pos="99000">
                <a:schemeClr val="bg1">
                  <a:alpha val="0"/>
                </a:schemeClr>
              </a:gs>
              <a:gs pos="0">
                <a:srgbClr val="000000">
                  <a:alpha val="64707"/>
                </a:srgbClr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" panose="020F0502020204030203" pitchFamily="34" charset="77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CC28A4B-E14A-5E4D-BFD7-A360643A50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747" y="1565328"/>
            <a:ext cx="2073974" cy="274022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25EA1EA-2F3F-FD40-8074-E2B1065B73D8}"/>
              </a:ext>
            </a:extLst>
          </p:cNvPr>
          <p:cNvSpPr/>
          <p:nvPr/>
        </p:nvSpPr>
        <p:spPr>
          <a:xfrm>
            <a:off x="689674" y="5399299"/>
            <a:ext cx="3204000" cy="451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000" b="1" dirty="0">
                <a:solidFill>
                  <a:srgbClr val="FF6B00"/>
                </a:solidFill>
                <a:latin typeface="Lato Semibold" panose="020F0502020204030203" pitchFamily="34" charset="77"/>
              </a:rPr>
              <a:t>DATE &amp; TIME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BFD0094-E2DF-B546-AFF7-04AEBB11914A}"/>
              </a:ext>
            </a:extLst>
          </p:cNvPr>
          <p:cNvSpPr/>
          <p:nvPr/>
        </p:nvSpPr>
        <p:spPr>
          <a:xfrm>
            <a:off x="689673" y="5941531"/>
            <a:ext cx="6480000" cy="451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000" b="1" dirty="0">
                <a:solidFill>
                  <a:srgbClr val="FF6B00"/>
                </a:solidFill>
                <a:latin typeface="Lato Semibold" panose="020F0502020204030203" pitchFamily="34" charset="77"/>
              </a:rPr>
              <a:t>LOCATION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B0CBE11-0409-FF4B-BDFE-CB4AB7059BF0}"/>
              </a:ext>
            </a:extLst>
          </p:cNvPr>
          <p:cNvSpPr txBox="1"/>
          <p:nvPr/>
        </p:nvSpPr>
        <p:spPr>
          <a:xfrm>
            <a:off x="1573083" y="5424899"/>
            <a:ext cx="22162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Lato" panose="020F0502020204030203" pitchFamily="34" charset="77"/>
              </a:rPr>
              <a:t>Insert date here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C0B986-4347-524B-A43F-35CD6A3F621F}"/>
              </a:ext>
            </a:extLst>
          </p:cNvPr>
          <p:cNvSpPr txBox="1"/>
          <p:nvPr/>
        </p:nvSpPr>
        <p:spPr>
          <a:xfrm>
            <a:off x="1573083" y="5967131"/>
            <a:ext cx="5091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Lato" panose="020F0502020204030203" pitchFamily="34" charset="77"/>
              </a:rPr>
              <a:t>Insert location here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17FC651-44C4-C645-A757-CBA967D2998E}"/>
              </a:ext>
            </a:extLst>
          </p:cNvPr>
          <p:cNvSpPr/>
          <p:nvPr/>
        </p:nvSpPr>
        <p:spPr>
          <a:xfrm>
            <a:off x="3965673" y="5399299"/>
            <a:ext cx="3204000" cy="451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000" dirty="0">
                <a:solidFill>
                  <a:srgbClr val="FF6B00"/>
                </a:solidFill>
                <a:latin typeface="Lato" panose="020F0502020204030203" pitchFamily="34" charset="77"/>
              </a:rPr>
              <a:t>TEAM NAME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25407C0-FDCD-B14F-B0B9-B96D876A439C}"/>
              </a:ext>
            </a:extLst>
          </p:cNvPr>
          <p:cNvSpPr txBox="1"/>
          <p:nvPr/>
        </p:nvSpPr>
        <p:spPr>
          <a:xfrm>
            <a:off x="4803671" y="5424899"/>
            <a:ext cx="22162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Lato" panose="020F0502020204030203" pitchFamily="34" charset="77"/>
              </a:rPr>
              <a:t>Insert name here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1950C3-5C7D-0446-B52B-F2F20E63015B}"/>
              </a:ext>
            </a:extLst>
          </p:cNvPr>
          <p:cNvSpPr txBox="1"/>
          <p:nvPr/>
        </p:nvSpPr>
        <p:spPr>
          <a:xfrm>
            <a:off x="9220566" y="5432434"/>
            <a:ext cx="29714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dirty="0">
                <a:solidFill>
                  <a:srgbClr val="333232"/>
                </a:solidFill>
                <a:effectLst/>
                <a:latin typeface="Lato" panose="020F0502020204030203" pitchFamily="34" charset="77"/>
              </a:rPr>
              <a:t>Register today at </a:t>
            </a:r>
            <a:br>
              <a:rPr lang="en-CA" b="1" dirty="0">
                <a:solidFill>
                  <a:srgbClr val="000000"/>
                </a:solidFill>
                <a:effectLst/>
                <a:latin typeface="Lato" panose="020F0502020204030203" pitchFamily="34" charset="77"/>
              </a:rPr>
            </a:br>
            <a:r>
              <a:rPr lang="en-CA" b="1" dirty="0" err="1">
                <a:solidFill>
                  <a:srgbClr val="F47827"/>
                </a:solidFill>
                <a:effectLst/>
                <a:latin typeface="Lato Black" panose="020F0502020204030203" pitchFamily="34" charset="77"/>
              </a:rPr>
              <a:t>worldvision.ca</a:t>
            </a:r>
            <a:r>
              <a:rPr lang="en-CA" b="1" dirty="0">
                <a:solidFill>
                  <a:srgbClr val="F47827"/>
                </a:solidFill>
                <a:effectLst/>
                <a:latin typeface="Lato Black" panose="020F0502020204030203" pitchFamily="34" charset="77"/>
              </a:rPr>
              <a:t>/global6k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DC4AECD-6576-3C4F-8DDB-FFC2B0D948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2577" y="594975"/>
            <a:ext cx="2278248" cy="595762"/>
          </a:xfrm>
          <a:prstGeom prst="rect">
            <a:avLst/>
          </a:prstGeom>
        </p:spPr>
      </p:pic>
      <p:pic>
        <p:nvPicPr>
          <p:cNvPr id="30" name="Picture 17">
            <a:extLst>
              <a:ext uri="{FF2B5EF4-FFF2-40B4-BE49-F238E27FC236}">
                <a16:creationId xmlns:a16="http://schemas.microsoft.com/office/drawing/2014/main" id="{02F5E693-4808-BE41-8016-D341AC1275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159318" y="5253926"/>
            <a:ext cx="1067361" cy="106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169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30F4FA-D06C-2942-B450-6910081026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730" y="185979"/>
            <a:ext cx="7493429" cy="49362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F65BB2-2ECB-0844-990F-599CE0A1A4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2577" y="594975"/>
            <a:ext cx="2278248" cy="5957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299C3D-ED34-374A-B471-7BDE6C00CBD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747" y="1565328"/>
            <a:ext cx="2073974" cy="27402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8DDD7D0-3A8B-234D-A95A-51678823B0C1}"/>
              </a:ext>
            </a:extLst>
          </p:cNvPr>
          <p:cNvSpPr/>
          <p:nvPr/>
        </p:nvSpPr>
        <p:spPr>
          <a:xfrm>
            <a:off x="191959" y="5123898"/>
            <a:ext cx="7495200" cy="1542081"/>
          </a:xfrm>
          <a:prstGeom prst="rect">
            <a:avLst/>
          </a:prstGeom>
          <a:solidFill>
            <a:srgbClr val="FF6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" panose="020F0502020204030203" pitchFamily="34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0F4E12-8DC6-394C-80C5-508947C667DE}"/>
              </a:ext>
            </a:extLst>
          </p:cNvPr>
          <p:cNvSpPr/>
          <p:nvPr/>
        </p:nvSpPr>
        <p:spPr>
          <a:xfrm>
            <a:off x="7679410" y="195919"/>
            <a:ext cx="201478" cy="4943959"/>
          </a:xfrm>
          <a:prstGeom prst="rect">
            <a:avLst/>
          </a:prstGeom>
          <a:solidFill>
            <a:srgbClr val="00A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" panose="020F05020202040302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1AAE2F-5824-2C46-962F-6AFBEC73DE32}"/>
              </a:ext>
            </a:extLst>
          </p:cNvPr>
          <p:cNvSpPr txBox="1"/>
          <p:nvPr/>
        </p:nvSpPr>
        <p:spPr>
          <a:xfrm>
            <a:off x="8107551" y="1974524"/>
            <a:ext cx="3516178" cy="2597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400" b="1" dirty="0">
                <a:solidFill>
                  <a:srgbClr val="F47827"/>
                </a:solidFill>
                <a:effectLst/>
                <a:latin typeface="Lato Black" panose="020F0502020204030203" pitchFamily="34" charset="77"/>
              </a:rPr>
              <a:t>EVERY STEP YOU TAKE IS ONE THEY WON’T HAVE TO.</a:t>
            </a:r>
            <a:r>
              <a:rPr lang="en-CA" sz="2400" baseline="25000" dirty="0">
                <a:solidFill>
                  <a:srgbClr val="F47827"/>
                </a:solidFill>
                <a:effectLst/>
                <a:latin typeface="Lato" panose="020F0502020204030203" pitchFamily="34" charset="77"/>
              </a:rPr>
              <a:t>™</a:t>
            </a:r>
          </a:p>
          <a:p>
            <a:pPr>
              <a:lnSpc>
                <a:spcPct val="110000"/>
              </a:lnSpc>
              <a:spcBef>
                <a:spcPts val="1600"/>
              </a:spcBef>
              <a:spcAft>
                <a:spcPts val="800"/>
              </a:spcAft>
            </a:pPr>
            <a:r>
              <a:rPr lang="en-CA" b="1" dirty="0">
                <a:effectLst/>
                <a:latin typeface="Lato Heavy" panose="020F0502020204030203" pitchFamily="34" charset="77"/>
              </a:rPr>
              <a:t>Why 6K? </a:t>
            </a:r>
            <a:br>
              <a:rPr lang="en-CA" b="1" dirty="0">
                <a:effectLst/>
                <a:latin typeface="Lato" panose="020F0502020204030203" pitchFamily="34" charset="77"/>
              </a:rPr>
            </a:br>
            <a:r>
              <a:rPr lang="en-CA" dirty="0">
                <a:effectLst/>
                <a:latin typeface="Lato" panose="020F0502020204030203" pitchFamily="34" charset="77"/>
              </a:rPr>
              <a:t>It’s the average distance people in the developing world walk for water every day.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79C72EE-2133-B341-AD1D-6C9CF0D7773E}"/>
              </a:ext>
            </a:extLst>
          </p:cNvPr>
          <p:cNvSpPr/>
          <p:nvPr/>
        </p:nvSpPr>
        <p:spPr>
          <a:xfrm>
            <a:off x="689674" y="5399299"/>
            <a:ext cx="3204000" cy="451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000" b="1" dirty="0">
                <a:solidFill>
                  <a:srgbClr val="FF6B00"/>
                </a:solidFill>
                <a:latin typeface="Lato Semibold" panose="020F0502020204030203" pitchFamily="34" charset="77"/>
              </a:rPr>
              <a:t>DATE &amp; TIME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69F726-7B68-BB42-B574-F62D2790EDD0}"/>
              </a:ext>
            </a:extLst>
          </p:cNvPr>
          <p:cNvSpPr/>
          <p:nvPr/>
        </p:nvSpPr>
        <p:spPr>
          <a:xfrm>
            <a:off x="689673" y="5941531"/>
            <a:ext cx="6480000" cy="451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000" b="1" dirty="0">
                <a:solidFill>
                  <a:srgbClr val="FF6B00"/>
                </a:solidFill>
                <a:latin typeface="Lato Semibold" panose="020F0502020204030203" pitchFamily="34" charset="77"/>
              </a:rPr>
              <a:t>LOCATION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567DD8-C46D-5344-9A81-26E8709E1FAE}"/>
              </a:ext>
            </a:extLst>
          </p:cNvPr>
          <p:cNvSpPr txBox="1"/>
          <p:nvPr/>
        </p:nvSpPr>
        <p:spPr>
          <a:xfrm>
            <a:off x="1573083" y="5424899"/>
            <a:ext cx="22162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Lato" panose="020F0502020204030203" pitchFamily="34" charset="77"/>
              </a:rPr>
              <a:t>Insert date here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351D09-0BAE-9840-828D-BB76F1254341}"/>
              </a:ext>
            </a:extLst>
          </p:cNvPr>
          <p:cNvSpPr txBox="1"/>
          <p:nvPr/>
        </p:nvSpPr>
        <p:spPr>
          <a:xfrm>
            <a:off x="1573083" y="5967131"/>
            <a:ext cx="5091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Lato" panose="020F0502020204030203" pitchFamily="34" charset="77"/>
              </a:rPr>
              <a:t>Insert location here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3304C48-E147-5C40-944D-A1E07283CC44}"/>
              </a:ext>
            </a:extLst>
          </p:cNvPr>
          <p:cNvSpPr/>
          <p:nvPr/>
        </p:nvSpPr>
        <p:spPr>
          <a:xfrm>
            <a:off x="3965673" y="5399299"/>
            <a:ext cx="3204000" cy="451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000" dirty="0">
                <a:solidFill>
                  <a:srgbClr val="FF6B00"/>
                </a:solidFill>
                <a:latin typeface="Lato" panose="020F0502020204030203" pitchFamily="34" charset="77"/>
              </a:rPr>
              <a:t>TEAM NAME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A52D46-9468-6E4B-BDE7-E92D70DD218B}"/>
              </a:ext>
            </a:extLst>
          </p:cNvPr>
          <p:cNvSpPr txBox="1"/>
          <p:nvPr/>
        </p:nvSpPr>
        <p:spPr>
          <a:xfrm>
            <a:off x="4803671" y="5424899"/>
            <a:ext cx="22162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Lato" panose="020F0502020204030203" pitchFamily="34" charset="77"/>
              </a:rPr>
              <a:t>Insert name here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FEC918-CC38-914C-B140-235A966CFDD2}"/>
              </a:ext>
            </a:extLst>
          </p:cNvPr>
          <p:cNvSpPr txBox="1"/>
          <p:nvPr/>
        </p:nvSpPr>
        <p:spPr>
          <a:xfrm>
            <a:off x="9220566" y="5432434"/>
            <a:ext cx="29714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dirty="0">
                <a:solidFill>
                  <a:srgbClr val="333232"/>
                </a:solidFill>
                <a:effectLst/>
                <a:latin typeface="Lato" panose="020F0502020204030203" pitchFamily="34" charset="77"/>
              </a:rPr>
              <a:t>Register today at </a:t>
            </a:r>
            <a:br>
              <a:rPr lang="en-CA" b="1" dirty="0">
                <a:solidFill>
                  <a:srgbClr val="000000"/>
                </a:solidFill>
                <a:effectLst/>
                <a:latin typeface="Lato" panose="020F0502020204030203" pitchFamily="34" charset="77"/>
              </a:rPr>
            </a:br>
            <a:r>
              <a:rPr lang="en-CA" b="1" dirty="0" err="1">
                <a:solidFill>
                  <a:srgbClr val="F47827"/>
                </a:solidFill>
                <a:effectLst/>
                <a:latin typeface="Lato Black" panose="020F0502020204030203" pitchFamily="34" charset="77"/>
              </a:rPr>
              <a:t>worldvision.ca</a:t>
            </a:r>
            <a:r>
              <a:rPr lang="en-CA" b="1" dirty="0">
                <a:solidFill>
                  <a:srgbClr val="F47827"/>
                </a:solidFill>
                <a:effectLst/>
                <a:latin typeface="Lato Black" panose="020F0502020204030203" pitchFamily="34" charset="77"/>
              </a:rPr>
              <a:t>/global6k</a:t>
            </a:r>
          </a:p>
        </p:txBody>
      </p:sp>
      <p:pic>
        <p:nvPicPr>
          <p:cNvPr id="26" name="Picture 17">
            <a:extLst>
              <a:ext uri="{FF2B5EF4-FFF2-40B4-BE49-F238E27FC236}">
                <a16:creationId xmlns:a16="http://schemas.microsoft.com/office/drawing/2014/main" id="{9109F816-18D3-6643-BF02-319D4E75D9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159318" y="5253926"/>
            <a:ext cx="1067361" cy="106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266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DF83B51-197F-3543-A3B7-E41E67EB4E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339" r="179" b="-525"/>
          <a:stretch/>
        </p:blipFill>
        <p:spPr>
          <a:xfrm>
            <a:off x="191958" y="185980"/>
            <a:ext cx="7490989" cy="501218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FBCAAC3-3ED4-1B4A-8781-8B5881B2EBDD}"/>
              </a:ext>
            </a:extLst>
          </p:cNvPr>
          <p:cNvSpPr/>
          <p:nvPr/>
        </p:nvSpPr>
        <p:spPr>
          <a:xfrm>
            <a:off x="193728" y="185980"/>
            <a:ext cx="3727343" cy="4936210"/>
          </a:xfrm>
          <a:prstGeom prst="rect">
            <a:avLst/>
          </a:prstGeom>
          <a:gradFill flip="none" rotWithShape="1">
            <a:gsLst>
              <a:gs pos="99000">
                <a:schemeClr val="bg1">
                  <a:alpha val="0"/>
                </a:schemeClr>
              </a:gs>
              <a:gs pos="0">
                <a:srgbClr val="000000">
                  <a:alpha val="64707"/>
                </a:srgbClr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" panose="020F0502020204030203" pitchFamily="34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F65BB2-2ECB-0844-990F-599CE0A1A4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2577" y="594975"/>
            <a:ext cx="2278248" cy="5957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299C3D-ED34-374A-B471-7BDE6C00CBD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747" y="1565328"/>
            <a:ext cx="2073974" cy="27402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8DDD7D0-3A8B-234D-A95A-51678823B0C1}"/>
              </a:ext>
            </a:extLst>
          </p:cNvPr>
          <p:cNvSpPr/>
          <p:nvPr/>
        </p:nvSpPr>
        <p:spPr>
          <a:xfrm>
            <a:off x="191959" y="5123898"/>
            <a:ext cx="7495200" cy="1542081"/>
          </a:xfrm>
          <a:prstGeom prst="rect">
            <a:avLst/>
          </a:prstGeom>
          <a:solidFill>
            <a:srgbClr val="FF6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" panose="020F0502020204030203" pitchFamily="34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0F4E12-8DC6-394C-80C5-508947C667DE}"/>
              </a:ext>
            </a:extLst>
          </p:cNvPr>
          <p:cNvSpPr/>
          <p:nvPr/>
        </p:nvSpPr>
        <p:spPr>
          <a:xfrm>
            <a:off x="7679410" y="185980"/>
            <a:ext cx="201478" cy="4943959"/>
          </a:xfrm>
          <a:prstGeom prst="rect">
            <a:avLst/>
          </a:prstGeom>
          <a:solidFill>
            <a:srgbClr val="00A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" panose="020F05020202040302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1AAE2F-5824-2C46-962F-6AFBEC73DE32}"/>
              </a:ext>
            </a:extLst>
          </p:cNvPr>
          <p:cNvSpPr txBox="1"/>
          <p:nvPr/>
        </p:nvSpPr>
        <p:spPr>
          <a:xfrm>
            <a:off x="8107551" y="1974524"/>
            <a:ext cx="3516178" cy="2597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400" b="1" dirty="0">
                <a:solidFill>
                  <a:srgbClr val="F47827"/>
                </a:solidFill>
                <a:effectLst/>
                <a:latin typeface="Lato Black" panose="020F0502020204030203" pitchFamily="34" charset="77"/>
              </a:rPr>
              <a:t>EVERY STEP YOU TAKE IS ONE THEY WON’T HAVE TO.</a:t>
            </a:r>
            <a:r>
              <a:rPr lang="en-CA" sz="2400" baseline="25000" dirty="0">
                <a:solidFill>
                  <a:srgbClr val="F47827"/>
                </a:solidFill>
                <a:effectLst/>
                <a:latin typeface="Lato" panose="020F0502020204030203" pitchFamily="34" charset="77"/>
              </a:rPr>
              <a:t>™</a:t>
            </a:r>
          </a:p>
          <a:p>
            <a:pPr>
              <a:lnSpc>
                <a:spcPct val="110000"/>
              </a:lnSpc>
              <a:spcBef>
                <a:spcPts val="1600"/>
              </a:spcBef>
              <a:spcAft>
                <a:spcPts val="800"/>
              </a:spcAft>
            </a:pPr>
            <a:r>
              <a:rPr lang="en-CA" b="1" dirty="0">
                <a:effectLst/>
                <a:latin typeface="Lato Heavy" panose="020F0502020204030203" pitchFamily="34" charset="77"/>
              </a:rPr>
              <a:t>Why 6K? </a:t>
            </a:r>
            <a:br>
              <a:rPr lang="en-CA" b="1" dirty="0">
                <a:effectLst/>
                <a:latin typeface="Lato" panose="020F0502020204030203" pitchFamily="34" charset="77"/>
              </a:rPr>
            </a:br>
            <a:r>
              <a:rPr lang="en-CA" dirty="0">
                <a:effectLst/>
                <a:latin typeface="Lato" panose="020F0502020204030203" pitchFamily="34" charset="77"/>
              </a:rPr>
              <a:t>It’s the average distance people in the developing world walk for water every day.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8E9CFF-B42F-D546-B258-C983E3E880BF}"/>
              </a:ext>
            </a:extLst>
          </p:cNvPr>
          <p:cNvSpPr/>
          <p:nvPr/>
        </p:nvSpPr>
        <p:spPr>
          <a:xfrm>
            <a:off x="720670" y="5407048"/>
            <a:ext cx="6323309" cy="451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200" dirty="0">
                <a:solidFill>
                  <a:srgbClr val="FF6B00"/>
                </a:solidFill>
                <a:latin typeface="Lato" panose="020F0502020204030203" pitchFamily="34" charset="77"/>
              </a:rPr>
              <a:t>DATE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FBF1E3D-2DE5-F74D-8E29-1D8980EA561E}"/>
              </a:ext>
            </a:extLst>
          </p:cNvPr>
          <p:cNvSpPr/>
          <p:nvPr/>
        </p:nvSpPr>
        <p:spPr>
          <a:xfrm>
            <a:off x="720670" y="5949280"/>
            <a:ext cx="6323309" cy="451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200" dirty="0">
                <a:solidFill>
                  <a:srgbClr val="FF6B00"/>
                </a:solidFill>
                <a:latin typeface="Lato" panose="020F0502020204030203" pitchFamily="34" charset="77"/>
              </a:rPr>
              <a:t>LOCATION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753671-FECE-AD46-B182-94DD99202559}"/>
              </a:ext>
            </a:extLst>
          </p:cNvPr>
          <p:cNvSpPr txBox="1"/>
          <p:nvPr/>
        </p:nvSpPr>
        <p:spPr>
          <a:xfrm>
            <a:off x="1844298" y="5416656"/>
            <a:ext cx="50911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0000"/>
                </a:solidFill>
                <a:latin typeface="Lato" panose="020F0502020204030203" pitchFamily="34" charset="77"/>
              </a:rPr>
              <a:t>Insert your date here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EDEDCA9-FAB9-0E44-83D9-EB1858FF4D7E}"/>
              </a:ext>
            </a:extLst>
          </p:cNvPr>
          <p:cNvSpPr txBox="1"/>
          <p:nvPr/>
        </p:nvSpPr>
        <p:spPr>
          <a:xfrm>
            <a:off x="1844298" y="5949280"/>
            <a:ext cx="50911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0000"/>
                </a:solidFill>
                <a:latin typeface="Lato" panose="020F0502020204030203" pitchFamily="34" charset="77"/>
              </a:rPr>
              <a:t>Insert your location here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60B86C-59EE-E546-A7D0-551A8B2166C0}"/>
              </a:ext>
            </a:extLst>
          </p:cNvPr>
          <p:cNvSpPr txBox="1"/>
          <p:nvPr/>
        </p:nvSpPr>
        <p:spPr>
          <a:xfrm>
            <a:off x="9220566" y="5432434"/>
            <a:ext cx="29714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dirty="0">
                <a:solidFill>
                  <a:srgbClr val="333232"/>
                </a:solidFill>
                <a:effectLst/>
                <a:latin typeface="Lato" panose="020F0502020204030203" pitchFamily="34" charset="77"/>
              </a:rPr>
              <a:t>Register today at </a:t>
            </a:r>
            <a:br>
              <a:rPr lang="en-CA" b="1" dirty="0">
                <a:solidFill>
                  <a:srgbClr val="000000"/>
                </a:solidFill>
                <a:effectLst/>
                <a:latin typeface="Lato" panose="020F0502020204030203" pitchFamily="34" charset="77"/>
              </a:rPr>
            </a:br>
            <a:r>
              <a:rPr lang="en-CA" b="1" dirty="0" err="1">
                <a:solidFill>
                  <a:srgbClr val="F47827"/>
                </a:solidFill>
                <a:effectLst/>
                <a:latin typeface="Lato Black" panose="020F0502020204030203" pitchFamily="34" charset="77"/>
              </a:rPr>
              <a:t>worldvision.ca</a:t>
            </a:r>
            <a:r>
              <a:rPr lang="en-CA" b="1" dirty="0">
                <a:solidFill>
                  <a:srgbClr val="F47827"/>
                </a:solidFill>
                <a:effectLst/>
                <a:latin typeface="Lato Black" panose="020F0502020204030203" pitchFamily="34" charset="77"/>
              </a:rPr>
              <a:t>/global6k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78A6474-7917-8E43-B6DA-21BD7A9278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159318" y="5253926"/>
            <a:ext cx="1067361" cy="106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8932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3AF89ADE71D24CAD578BC43A15F544" ma:contentTypeVersion="18" ma:contentTypeDescription="Create a new document." ma:contentTypeScope="" ma:versionID="b80909e08fd9bcea766e07d9d61d219e">
  <xsd:schema xmlns:xsd="http://www.w3.org/2001/XMLSchema" xmlns:xs="http://www.w3.org/2001/XMLSchema" xmlns:p="http://schemas.microsoft.com/office/2006/metadata/properties" xmlns:ns1="http://schemas.microsoft.com/sharepoint/v3" xmlns:ns2="432bd74e-5f6b-4cba-ae54-b750e4314036" xmlns:ns3="1e992ac3-1b6d-45aa-bd77-6380cbc44471" targetNamespace="http://schemas.microsoft.com/office/2006/metadata/properties" ma:root="true" ma:fieldsID="49a5bb268fba474f35ccda5432ab2140" ns1:_="" ns2:_="" ns3:_="">
    <xsd:import namespace="http://schemas.microsoft.com/sharepoint/v3"/>
    <xsd:import namespace="432bd74e-5f6b-4cba-ae54-b750e4314036"/>
    <xsd:import namespace="1e992ac3-1b6d-45aa-bd77-6380cbc4447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OCR" minOccurs="0"/>
                <xsd:element ref="ns2:MediaServiceLocation" minOccurs="0"/>
                <xsd:element ref="ns2:SourceUR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2bd74e-5f6b-4cba-ae54-b750e43140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c0d369a9-70d6-4056-9f24-cd560917183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SourceURL" ma:index="25" nillable="true" ma:displayName="Source URL" ma:format="Dropdown" ma:list="cd41e3b2-c770-4539-877e-221f58db0dcf" ma:internalName="SourceURL" ma:showField="_OriginalSourceUrl">
      <xsd:simpleType>
        <xsd:restriction base="dms:Lookup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992ac3-1b6d-45aa-bd77-6380cbc44471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1fcae521-7a8b-4fb6-ad12-58c94132a967}" ma:internalName="TaxCatchAll" ma:showField="CatchAllData" ma:web="1e992ac3-1b6d-45aa-bd77-6380cbc4447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SourceURL xmlns="432bd74e-5f6b-4cba-ae54-b750e4314036" xsi:nil="true"/>
    <_ip_UnifiedCompliancePolicyProperties xmlns="http://schemas.microsoft.com/sharepoint/v3" xsi:nil="true"/>
    <TaxCatchAll xmlns="1e992ac3-1b6d-45aa-bd77-6380cbc44471" xsi:nil="true"/>
    <lcf76f155ced4ddcb4097134ff3c332f xmlns="432bd74e-5f6b-4cba-ae54-b750e4314036">
      <Terms xmlns="http://schemas.microsoft.com/office/infopath/2007/PartnerControls"/>
    </lcf76f155ced4ddcb4097134ff3c332f>
    <SharedWithUsers xmlns="1e992ac3-1b6d-45aa-bd77-6380cbc44471">
      <UserInfo>
        <DisplayName>Janise Somer</DisplayName>
        <AccountId>268</AccountId>
        <AccountType/>
      </UserInfo>
      <UserInfo>
        <DisplayName>Karen Chan</DisplayName>
        <AccountId>89</AccountId>
        <AccountType/>
      </UserInfo>
      <UserInfo>
        <DisplayName>Rebekah Gosyne</DisplayName>
        <AccountId>1004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7304F50-C09D-43FB-836F-11885672B6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32bd74e-5f6b-4cba-ae54-b750e4314036"/>
    <ds:schemaRef ds:uri="1e992ac3-1b6d-45aa-bd77-6380cbc4447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151FE39-7C9B-4525-BCE9-69A1D5448BE4}">
  <ds:schemaRefs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purl.org/dc/dcmitype/"/>
    <ds:schemaRef ds:uri="http://schemas.microsoft.com/sharepoint/v3"/>
    <ds:schemaRef ds:uri="http://schemas.microsoft.com/office/infopath/2007/PartnerControls"/>
    <ds:schemaRef ds:uri="http://schemas.openxmlformats.org/package/2006/metadata/core-properties"/>
    <ds:schemaRef ds:uri="1e992ac3-1b6d-45aa-bd77-6380cbc44471"/>
    <ds:schemaRef ds:uri="432bd74e-5f6b-4cba-ae54-b750e4314036"/>
  </ds:schemaRefs>
</ds:datastoreItem>
</file>

<file path=customXml/itemProps3.xml><?xml version="1.0" encoding="utf-8"?>
<ds:datastoreItem xmlns:ds="http://schemas.openxmlformats.org/officeDocument/2006/customXml" ds:itemID="{923CF797-D35C-4454-949D-625C162AFB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271</Words>
  <Application>Microsoft Office PowerPoint</Application>
  <PresentationFormat>Widescreen</PresentationFormat>
  <Paragraphs>36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Chan</dc:creator>
  <cp:lastModifiedBy>Karen Chan</cp:lastModifiedBy>
  <cp:revision>3</cp:revision>
  <dcterms:created xsi:type="dcterms:W3CDTF">2023-11-28T19:42:09Z</dcterms:created>
  <dcterms:modified xsi:type="dcterms:W3CDTF">2024-03-13T17:21:23Z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0x0101000A3AF89ADE71D24CAD578BC43A15F544</vt:lpwstr>
  </property>
  <property fmtid="{D5CDD505-2E9C-101B-9397-08002B2CF9AE}" pid="3" name="MediaServiceImageTags">
    <vt:lpwstr/>
  </property>
</Properties>
</file>